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14D674-0922-480C-9E43-E93D13C00077}" v="2" dt="2023-04-26T13:08:47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0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Cross" userId="df8a1b94-6a3b-4fd2-a246-f486a55d7179" providerId="ADAL" clId="{DA14D674-0922-480C-9E43-E93D13C00077}"/>
    <pc:docChg chg="custSel modSld">
      <pc:chgData name="Dan Cross" userId="df8a1b94-6a3b-4fd2-a246-f486a55d7179" providerId="ADAL" clId="{DA14D674-0922-480C-9E43-E93D13C00077}" dt="2023-04-26T13:08:52.812" v="3" actId="21"/>
      <pc:docMkLst>
        <pc:docMk/>
      </pc:docMkLst>
      <pc:sldChg chg="addSp delSp modSp mod">
        <pc:chgData name="Dan Cross" userId="df8a1b94-6a3b-4fd2-a246-f486a55d7179" providerId="ADAL" clId="{DA14D674-0922-480C-9E43-E93D13C00077}" dt="2023-04-26T13:08:52.812" v="3" actId="21"/>
        <pc:sldMkLst>
          <pc:docMk/>
          <pc:sldMk cId="2815988284" sldId="256"/>
        </pc:sldMkLst>
        <pc:picChg chg="add del mod">
          <ac:chgData name="Dan Cross" userId="df8a1b94-6a3b-4fd2-a246-f486a55d7179" providerId="ADAL" clId="{DA14D674-0922-480C-9E43-E93D13C00077}" dt="2023-04-26T13:08:52.812" v="3" actId="21"/>
          <ac:picMkLst>
            <pc:docMk/>
            <pc:sldMk cId="2815988284" sldId="256"/>
            <ac:picMk id="8" creationId="{9969BB92-D566-FDE1-3599-27A334AEFD3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8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88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1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23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9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30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9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58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64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2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09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2114C-3086-4E78-9C67-358BF62D5E1C}" type="datetimeFigureOut">
              <a:rPr lang="en-GB" smtClean="0"/>
              <a:t>26/04/2023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15CCE-22E6-4076-AC72-B816C2A02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72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CE112E8D-1378-0516-FF78-2DACB59D58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8" t="19058" r="10089" b="9782"/>
          <a:stretch/>
        </p:blipFill>
        <p:spPr>
          <a:xfrm>
            <a:off x="1634906" y="1663700"/>
            <a:ext cx="5223094" cy="3220618"/>
          </a:xfrm>
          <a:prstGeom prst="rect">
            <a:avLst/>
          </a:prstGeom>
        </p:spPr>
      </p:pic>
      <p:sp>
        <p:nvSpPr>
          <p:cNvPr id="5" name="Right Triangle 4">
            <a:extLst>
              <a:ext uri="{FF2B5EF4-FFF2-40B4-BE49-F238E27FC236}">
                <a16:creationId xmlns:a16="http://schemas.microsoft.com/office/drawing/2014/main" id="{BF30E6EE-1617-6B62-5548-FFF5267B1834}"/>
              </a:ext>
            </a:extLst>
          </p:cNvPr>
          <p:cNvSpPr/>
          <p:nvPr/>
        </p:nvSpPr>
        <p:spPr>
          <a:xfrm flipV="1">
            <a:off x="0" y="0"/>
            <a:ext cx="6858000" cy="29718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216A99AB-5C77-4868-D75D-C1D2239623A0}"/>
              </a:ext>
            </a:extLst>
          </p:cNvPr>
          <p:cNvSpPr/>
          <p:nvPr/>
        </p:nvSpPr>
        <p:spPr>
          <a:xfrm flipH="1" flipV="1">
            <a:off x="0" y="0"/>
            <a:ext cx="6858000" cy="1663700"/>
          </a:xfrm>
          <a:prstGeom prst="rtTriangle">
            <a:avLst/>
          </a:prstGeom>
          <a:solidFill>
            <a:srgbClr val="0F4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FF867EE-E7A3-DCAF-D010-E4C1AA5DE4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36957" y="232874"/>
            <a:ext cx="1981200" cy="677778"/>
          </a:xfrm>
          <a:prstGeom prst="rect">
            <a:avLst/>
          </a:prstGeom>
        </p:spPr>
      </p:pic>
      <p:sp>
        <p:nvSpPr>
          <p:cNvPr id="10" name="Right Triangle 9">
            <a:extLst>
              <a:ext uri="{FF2B5EF4-FFF2-40B4-BE49-F238E27FC236}">
                <a16:creationId xmlns:a16="http://schemas.microsoft.com/office/drawing/2014/main" id="{6E21B37E-F28E-0CE6-DD8B-864995989205}"/>
              </a:ext>
            </a:extLst>
          </p:cNvPr>
          <p:cNvSpPr/>
          <p:nvPr/>
        </p:nvSpPr>
        <p:spPr>
          <a:xfrm flipH="1">
            <a:off x="0" y="5816601"/>
            <a:ext cx="6858000" cy="3327400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45B6D2F-51AD-F5FE-593E-6757E4222498}"/>
              </a:ext>
            </a:extLst>
          </p:cNvPr>
          <p:cNvSpPr/>
          <p:nvPr/>
        </p:nvSpPr>
        <p:spPr>
          <a:xfrm>
            <a:off x="0" y="7480301"/>
            <a:ext cx="6858000" cy="1663700"/>
          </a:xfrm>
          <a:prstGeom prst="rtTriangle">
            <a:avLst/>
          </a:prstGeom>
          <a:solidFill>
            <a:srgbClr val="0F4F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E41BD7-27CE-4E79-2B8F-EBD712FC64E0}"/>
              </a:ext>
            </a:extLst>
          </p:cNvPr>
          <p:cNvSpPr txBox="1"/>
          <p:nvPr/>
        </p:nvSpPr>
        <p:spPr>
          <a:xfrm>
            <a:off x="188176" y="105667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BAG LIFTERS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3FC175-4065-42CF-1561-B4683077724F}"/>
              </a:ext>
            </a:extLst>
          </p:cNvPr>
          <p:cNvSpPr txBox="1"/>
          <p:nvPr/>
        </p:nvSpPr>
        <p:spPr>
          <a:xfrm>
            <a:off x="4343400" y="7124700"/>
            <a:ext cx="2514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WHITES MATERIAL HANDLING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17 - 19 EMERY ROAD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BRISTOL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BS4 5PF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0117 </a:t>
            </a:r>
            <a:r>
              <a:rPr lang="en-GB" sz="11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972 0006</a:t>
            </a:r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WWW.WHITESMH.CO.UK</a:t>
            </a:r>
          </a:p>
          <a:p>
            <a:pPr algn="r"/>
            <a:r>
              <a:rPr lang="en-GB" sz="11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SALES@WHITESMH.CO.UK</a:t>
            </a:r>
          </a:p>
          <a:p>
            <a:pPr algn="r"/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r"/>
            <a:endParaRPr lang="en-GB" sz="1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A2CCAE83-F26D-F446-59C0-8365540431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76" y="8312151"/>
            <a:ext cx="452942" cy="454155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44EAB25A-DEC2-3BE1-6394-2536A89635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467" y="8312151"/>
            <a:ext cx="454155" cy="454155"/>
          </a:xfrm>
          <a:prstGeom prst="rect">
            <a:avLst/>
          </a:prstGeom>
        </p:spPr>
      </p:pic>
      <p:pic>
        <p:nvPicPr>
          <p:cNvPr id="23" name="Picture 22" descr="Logo, icon, company name&#10;&#10;Description automatically generated">
            <a:extLst>
              <a:ext uri="{FF2B5EF4-FFF2-40B4-BE49-F238E27FC236}">
                <a16:creationId xmlns:a16="http://schemas.microsoft.com/office/drawing/2014/main" id="{733DBA2B-B8EE-5790-436E-4E902C7B37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971" y="8312150"/>
            <a:ext cx="454155" cy="454155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64E12538-D9E2-E167-9EDB-555FE91BC4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9475" y="8312149"/>
            <a:ext cx="455465" cy="45415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CFD07AC-BBAE-8704-EBB1-01C2EB08897C}"/>
              </a:ext>
            </a:extLst>
          </p:cNvPr>
          <p:cNvSpPr txBox="1"/>
          <p:nvPr/>
        </p:nvSpPr>
        <p:spPr>
          <a:xfrm>
            <a:off x="244875" y="4901843"/>
            <a:ext cx="44383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Verdana" panose="020B0604030504040204" pitchFamily="34" charset="0"/>
                <a:ea typeface="Verdana" panose="020B0604030504040204" pitchFamily="34" charset="0"/>
              </a:rPr>
              <a:t>FEATURES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Suitable for 4 x 600kg fertiliser bags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434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1400mm long arms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950mm arm centres 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4343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Round tube arms</a:t>
            </a:r>
            <a:endParaRPr lang="en-US" sz="1200" b="0" i="0" dirty="0">
              <a:solidFill>
                <a:srgbClr val="343434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Arm spacing designed for quick, safe loading/unloading/stacking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Arm strops to help prevent bags slipping off 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Anti-swing bar</a:t>
            </a:r>
          </a:p>
          <a:p>
            <a:pPr marL="171450" indent="-171450" algn="l" fontAlgn="base">
              <a:buFont typeface="Arial" panose="020B0604020202020204" pitchFamily="34" charset="0"/>
              <a:buChar char="•"/>
            </a:pPr>
            <a:r>
              <a:rPr lang="en-US" sz="1200" b="0" i="0" dirty="0">
                <a:solidFill>
                  <a:srgbClr val="343434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Brackets included </a:t>
            </a:r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D97224B-02CF-A1CF-99CB-7F34FDCA37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75" y="4216495"/>
            <a:ext cx="1495038" cy="584012"/>
          </a:xfrm>
          <a:prstGeom prst="rect">
            <a:avLst/>
          </a:prstGeom>
        </p:spPr>
      </p:pic>
      <p:pic>
        <p:nvPicPr>
          <p:cNvPr id="6" name="Picture 5" descr="A picture containing handcart&#10;&#10;Description automatically generated">
            <a:extLst>
              <a:ext uri="{FF2B5EF4-FFF2-40B4-BE49-F238E27FC236}">
                <a16:creationId xmlns:a16="http://schemas.microsoft.com/office/drawing/2014/main" id="{47AEA6B3-DABC-5427-4E7F-17458B82E27B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96" t="9620" r="13756" b="7722"/>
          <a:stretch/>
        </p:blipFill>
        <p:spPr>
          <a:xfrm>
            <a:off x="2366333" y="3470134"/>
            <a:ext cx="1756775" cy="154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88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Cross</dc:creator>
  <cp:lastModifiedBy>Dan Cross</cp:lastModifiedBy>
  <cp:revision>2</cp:revision>
  <dcterms:created xsi:type="dcterms:W3CDTF">2022-12-09T13:04:35Z</dcterms:created>
  <dcterms:modified xsi:type="dcterms:W3CDTF">2023-04-26T13:08:53Z</dcterms:modified>
</cp:coreProperties>
</file>